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22" r:id="rId2"/>
    <p:sldId id="259" r:id="rId3"/>
    <p:sldId id="294" r:id="rId4"/>
    <p:sldId id="321" r:id="rId5"/>
    <p:sldId id="324" r:id="rId6"/>
    <p:sldId id="326" r:id="rId7"/>
    <p:sldId id="327" r:id="rId8"/>
    <p:sldId id="328" r:id="rId9"/>
    <p:sldId id="325" r:id="rId10"/>
    <p:sldId id="330" r:id="rId11"/>
    <p:sldId id="329" r:id="rId12"/>
    <p:sldId id="331" r:id="rId13"/>
    <p:sldId id="332" r:id="rId14"/>
    <p:sldId id="334" r:id="rId15"/>
    <p:sldId id="335" r:id="rId16"/>
    <p:sldId id="333" r:id="rId17"/>
    <p:sldId id="296" r:id="rId18"/>
    <p:sldId id="297" r:id="rId19"/>
  </p:sldIdLst>
  <p:sldSz cx="12190413" cy="6859588"/>
  <p:notesSz cx="6858000" cy="9144000"/>
  <p:embeddedFontLst>
    <p:embeddedFont>
      <p:font typeface="굴림체" panose="020B0609000101010101" pitchFamily="49" charset="-127"/>
      <p:regular r:id="rId22"/>
    </p:embeddedFont>
    <p:embeddedFont>
      <p:font typeface="맑은 고딕" panose="020B0503020000020004" pitchFamily="34" charset="-127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Noto Sans" panose="020B0604020202020204" charset="0"/>
      <p:regular r:id="rId31"/>
      <p:bold r:id="rId32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FFCE33"/>
    <a:srgbClr val="882406"/>
    <a:srgbClr val="00A9B0"/>
    <a:srgbClr val="013662"/>
    <a:srgbClr val="E93440"/>
    <a:srgbClr val="BFBFBF"/>
    <a:srgbClr val="667552"/>
    <a:srgbClr val="CC9900"/>
    <a:srgbClr val="546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94" autoAdjust="0"/>
    <p:restoredTop sz="94792" autoAdjust="0"/>
  </p:normalViewPr>
  <p:slideViewPr>
    <p:cSldViewPr>
      <p:cViewPr varScale="1">
        <p:scale>
          <a:sx n="72" d="100"/>
          <a:sy n="72" d="100"/>
        </p:scale>
        <p:origin x="804" y="78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534000" y="2453687"/>
            <a:ext cx="5415634" cy="20452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534000" y="4293890"/>
            <a:ext cx="5415634" cy="81113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254777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6199162" y="2528763"/>
            <a:ext cx="5394629" cy="227224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591150" y="2277666"/>
            <a:ext cx="5415634" cy="2045207"/>
          </a:xfrm>
        </p:spPr>
        <p:txBody>
          <a:bodyPr/>
          <a:lstStyle/>
          <a:p>
            <a:r>
              <a:rPr lang="en-US" altLang="ko-KR" dirty="0"/>
              <a:t>PIZZA_SALE</a:t>
            </a:r>
            <a:br>
              <a:rPr lang="en-US" altLang="ko-KR" dirty="0"/>
            </a:br>
            <a:r>
              <a:rPr lang="en-US" altLang="ko-KR" b="1" dirty="0"/>
              <a:t>TEMPLATE</a:t>
            </a:r>
            <a:endParaRPr lang="ko-KR" altLang="en-US" b="1" dirty="0"/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6003952" y="4634880"/>
            <a:ext cx="4475731" cy="592522"/>
          </a:xfrm>
        </p:spPr>
        <p:txBody>
          <a:bodyPr/>
          <a:lstStyle/>
          <a:p>
            <a:r>
              <a:rPr lang="en-US" altLang="ko-KR" dirty="0"/>
              <a:t>We would like to offer you a stylish and reasonable presentation that will help you to promote your business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5933472" y="1989634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933472" y="4482511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Solution: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101477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Join relevant tables to find the category-wise distribution of pizzas.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1D73B-3C64-458B-97CA-C8EFCFF7D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22" y="2349672"/>
            <a:ext cx="6720747" cy="3024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F2CFE1-303E-4E85-A870-EFC9A50F2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041" y="2472343"/>
            <a:ext cx="3698359" cy="277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17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Solution: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Determine the distribution of orders by hour of the day.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6C181-F169-47B0-B7E9-736700EDB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30" y="1989634"/>
            <a:ext cx="10588018" cy="1080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95F978-FA3E-4177-B235-72CBE72AF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30" y="3429794"/>
            <a:ext cx="3240360" cy="304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67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Solution: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385563"/>
            <a:ext cx="10971373" cy="1100016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Group the orders by date and calculate the average number of pizzas ordered per day.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82757A-334D-4E1E-B1D4-F89123794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22" y="1917626"/>
            <a:ext cx="8928992" cy="3096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5489C9-838A-45DA-840B-1E900E01D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974" y="5089785"/>
            <a:ext cx="3247945" cy="114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01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31106" y="1485578"/>
            <a:ext cx="10971372" cy="4824535"/>
          </a:xfrm>
        </p:spPr>
        <p:txBody>
          <a:bodyPr/>
          <a:lstStyle/>
          <a:p>
            <a:r>
              <a:rPr lang="en-US" altLang="ko-KR" b="1" dirty="0"/>
              <a:t>Solution: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101477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Determine the top 3 most ordered pizza types based on revenue.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A28DEA-5980-4EC1-8BD4-D3282B21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87" y="1917626"/>
            <a:ext cx="8020445" cy="42258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57250A-207D-4C42-A532-55CDAABA9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386" y="3285778"/>
            <a:ext cx="2736873" cy="19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88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9521" y="1053531"/>
            <a:ext cx="10971372" cy="5256584"/>
          </a:xfrm>
        </p:spPr>
        <p:txBody>
          <a:bodyPr/>
          <a:lstStyle/>
          <a:p>
            <a:r>
              <a:rPr lang="en-US" altLang="ko-KR" b="1" dirty="0"/>
              <a:t>Solution: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Analyze the cumulative revenue generated over time.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29735E-5EA7-43DC-8C8E-8F970E870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14" y="1557586"/>
            <a:ext cx="6336704" cy="4855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7F0A7E-1B7E-4649-AFAF-D4A28596E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494" y="2205657"/>
            <a:ext cx="4221159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32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Solution: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108678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Determine the top 3 most ordered pizza types based on revenue for each pizza category.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38D7F3-B153-4758-8A7E-11E27E6E7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6" y="1845618"/>
            <a:ext cx="7992888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97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9521" y="765499"/>
            <a:ext cx="10971372" cy="5544616"/>
          </a:xfrm>
        </p:spPr>
        <p:txBody>
          <a:bodyPr/>
          <a:lstStyle/>
          <a:p>
            <a:r>
              <a:rPr lang="en-US" altLang="ko-KR" b="1" dirty="0"/>
              <a:t>Solution: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1"/>
            <a:ext cx="10971373" cy="1053529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Calculate the percentage contribution of each pizza type to total revenue.</a:t>
            </a:r>
            <a:endParaRPr lang="ko-KR" alt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43472E-FCA7-4ADC-AB78-0D445ECD2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14" y="1340770"/>
            <a:ext cx="9001125" cy="496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7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 FIND SOME INSIGHTS FOR PIZZA_SALE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ko-KR" sz="2400" b="1" dirty="0"/>
              <a:t>HERE WE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FIND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THE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TOTAL NUMBERS OF ORDER PLACED BY CUSTOMERS.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2400" b="1" dirty="0"/>
              <a:t>FIND THE TOTAL REVENUE GENERATED FROM PIZZA SALES.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2400" b="1" dirty="0"/>
              <a:t>FIND THE HIGHEST PRICED PIZZA NAME AND AMOUNT.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2400" b="1" dirty="0"/>
              <a:t>FIND THE MOST COMMON PIZZA SIZE ORDERD MAXIMUM.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2400" b="1" dirty="0"/>
              <a:t>FIND TOP 5 MOST ORDERED PIZZA TYPES WITH HIS QUANTITY.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2400" b="1" dirty="0"/>
              <a:t>FIND THE TOTAL QUANTITY OF EACH PIZZA CATEGORY.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2400" b="1" dirty="0"/>
              <a:t>FIND THE TOTAL DISTRIBUTION OF PIZZA ON HOUR OF DAY.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2400" b="1" dirty="0"/>
              <a:t>FIND THE CATEGORY WISE DISTRIBUTION OF PIZZA.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2400" b="1" dirty="0"/>
              <a:t>FIND THE AVERAGE NUMBER OF PIZZA ORDER PER DAY.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2400" b="1" dirty="0"/>
              <a:t>FIND THE TOP 3 MOST ORDERED PIZZA BASED ON THE REVENUE.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2400" b="1" dirty="0"/>
              <a:t>FIND THE PERCENTAGE CONTRIBUTION OF EACH PIZZA TYPE ACCORDING TO REVENUE.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v"/>
            </a:pPr>
            <a:endParaRPr lang="ko-KR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535366" y="2565697"/>
            <a:ext cx="3960440" cy="2232248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THANK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YOU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406408" y="490348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8406408" y="252223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8FC23AB-D520-44DA-A8C4-912E81AE267A}"/>
              </a:ext>
            </a:extLst>
          </p:cNvPr>
          <p:cNvSpPr txBox="1"/>
          <p:nvPr/>
        </p:nvSpPr>
        <p:spPr>
          <a:xfrm>
            <a:off x="8782362" y="5374010"/>
            <a:ext cx="2713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u="sng" dirty="0">
                <a:solidFill>
                  <a:schemeClr val="bg1"/>
                </a:solidFill>
              </a:rPr>
              <a:t>SHAHRUKH</a:t>
            </a:r>
            <a:r>
              <a:rPr lang="en-US" sz="2800" b="1" i="1" u="sng" dirty="0">
                <a:solidFill>
                  <a:schemeClr val="bg1">
                    <a:lumMod val="95000"/>
                  </a:schemeClr>
                </a:solidFill>
              </a:rPr>
              <a:t> KHAN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 flipH="1">
            <a:off x="5402035" y="1133376"/>
            <a:ext cx="4274840" cy="790673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231110" y="1562100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739255" y="1125538"/>
            <a:ext cx="360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222222"/>
                </a:solidFill>
                <a:latin typeface="+mj-lt"/>
                <a:ea typeface="맑은 고딕" panose="020B0503020000020004" pitchFamily="50" charset="-127"/>
              </a:rPr>
              <a:t>SQL_PROJECT</a:t>
            </a:r>
            <a:endParaRPr lang="ko-KR" altLang="en-US" sz="4400" b="1" dirty="0">
              <a:solidFill>
                <a:srgbClr val="222222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4006974" y="4688827"/>
            <a:ext cx="7776864" cy="1045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</a:rPr>
              <a:t>PROJECT_ON_PIZZA-SALE_BUSINESS</a:t>
            </a:r>
            <a:endParaRPr lang="en-US" altLang="ko-KR" sz="18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231110" y="5734050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flipH="1">
            <a:off x="1805458" y="1954337"/>
            <a:ext cx="4274840" cy="790673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998662" y="2100658"/>
            <a:ext cx="38884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rgbClr val="222222"/>
                </a:solidFill>
                <a:latin typeface="+mj-lt"/>
                <a:cs typeface="굴림" pitchFamily="50" charset="-127"/>
              </a:rPr>
              <a:t>CREATE PIZZA_HUT 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278782" y="2997237"/>
            <a:ext cx="3801516" cy="202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FIRSTLY CREATE PIZZA_HUT DATASET</a:t>
            </a:r>
          </a:p>
          <a:p>
            <a:pPr marR="0" indent="-228600" defTabSz="914400" fontAlgn="base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UPLOAD THE DATASETS FROM CSV</a:t>
            </a:r>
          </a:p>
          <a:p>
            <a:pPr marR="0" indent="-228600" defTabSz="914400" fontAlgn="base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APPLING THE QUERIES TO FIND      VALUABLE INSIGHTS.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1998662" y="5662042"/>
            <a:ext cx="388843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Solution: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Retrieve the total number of orders placed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641F9-03DF-42FC-9785-D9181BA8F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50" y="1557586"/>
            <a:ext cx="9588520" cy="1872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17209-C1B0-4295-879A-3B38E18D5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770" y="3897846"/>
            <a:ext cx="2920871" cy="15247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Solution: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Calculate the total revenue generated from pizza sales.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917D26-6200-412D-AB57-0BEE4588C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6" y="1989634"/>
            <a:ext cx="10971372" cy="2088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8B4CA4-7F64-4F10-A968-4FA8397D2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0" y="4435226"/>
            <a:ext cx="3817215" cy="18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16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Solution: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Identify the highest-priced pizza.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F48FA-4BD0-4CF7-B5B1-E83947492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14" y="1989633"/>
            <a:ext cx="10585176" cy="2598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8E278D-B0EC-46BC-8EC9-AD442FD70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903" y="4769009"/>
            <a:ext cx="3834844" cy="15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03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Solution: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Identify the most common pizza size ordered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EBE05-E6BD-4A58-A8FE-53260CBE3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14" y="1845618"/>
            <a:ext cx="10814278" cy="2664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4923B0-EFF3-40BE-BF64-2B06D6354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902" y="4665503"/>
            <a:ext cx="4104456" cy="158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69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9521" y="909515"/>
            <a:ext cx="10971372" cy="5400600"/>
          </a:xfrm>
        </p:spPr>
        <p:txBody>
          <a:bodyPr/>
          <a:lstStyle/>
          <a:p>
            <a:r>
              <a:rPr lang="en-US" altLang="ko-KR" dirty="0"/>
              <a:t>Solution: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654737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List the top 5 most ordered pizza types along with their quantities.</a:t>
            </a:r>
            <a:endParaRPr lang="ko-KR" alt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83A99-DFB9-4EB4-8FC1-795115E4F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30" y="1341562"/>
            <a:ext cx="7704856" cy="4622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2F995-5A26-412A-A9ED-6065BBAD0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591" y="2493690"/>
            <a:ext cx="2877337" cy="249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77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Solution: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108678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Join the necessary tables to find the total quantity of each pizza category ordered.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5E54CE-8110-4A09-9E37-CFC877EA1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14" y="1973796"/>
            <a:ext cx="7344816" cy="4192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E1056A-41F6-4332-91BE-9870142B0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747" y="2277666"/>
            <a:ext cx="3318239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29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13138</TotalTime>
  <Words>351</Words>
  <Application>Microsoft Office PowerPoint</Application>
  <PresentationFormat>Custom</PresentationFormat>
  <Paragraphs>51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굴림체</vt:lpstr>
      <vt:lpstr>Wingdings</vt:lpstr>
      <vt:lpstr>Arial</vt:lpstr>
      <vt:lpstr>Calibri Light</vt:lpstr>
      <vt:lpstr>맑은 고딕</vt:lpstr>
      <vt:lpstr>Noto Sans</vt:lpstr>
      <vt:lpstr>Calibri</vt:lpstr>
      <vt:lpstr>Office 테마</vt:lpstr>
      <vt:lpstr>PIZZA_SALE TEMPLATE</vt:lpstr>
      <vt:lpstr>PowerPoint Presentation</vt:lpstr>
      <vt:lpstr>PowerPoint Presentation</vt:lpstr>
      <vt:lpstr>Retrieve the total number of orders placed</vt:lpstr>
      <vt:lpstr>Calculate the total revenue generated from pizza sales.</vt:lpstr>
      <vt:lpstr>Identify the highest-priced pizza.</vt:lpstr>
      <vt:lpstr>Identify the most common pizza size ordered</vt:lpstr>
      <vt:lpstr>List the top 5 most ordered pizza types along with their quantities.</vt:lpstr>
      <vt:lpstr>Join the necessary tables to find the total quantity of each pizza category ordered.</vt:lpstr>
      <vt:lpstr>Join relevant tables to find the category-wise distribution of pizzas.</vt:lpstr>
      <vt:lpstr>Determine the distribution of orders by hour of the day.</vt:lpstr>
      <vt:lpstr>Group the orders by date and calculate the average number of pizzas ordered per day.</vt:lpstr>
      <vt:lpstr>Determine the top 3 most ordered pizza types based on revenue.</vt:lpstr>
      <vt:lpstr>Analyze the cumulative revenue generated over time.</vt:lpstr>
      <vt:lpstr>Determine the top 3 most ordered pizza types based on revenue for each pizza category.</vt:lpstr>
      <vt:lpstr>Calculate the percentage contribution of each pizza type to total revenue.</vt:lpstr>
      <vt:lpstr>WE FIND SOME INSIGHTS FOR PIZZA_SALE 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SHAHRUKH KHAN</cp:lastModifiedBy>
  <cp:revision>4</cp:revision>
  <dcterms:created xsi:type="dcterms:W3CDTF">2010-02-01T08:03:16Z</dcterms:created>
  <dcterms:modified xsi:type="dcterms:W3CDTF">2024-05-24T04:17:55Z</dcterms:modified>
  <cp:category>www.slidemembers.com</cp:category>
</cp:coreProperties>
</file>